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558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9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22.942</a:t>
            </a:r>
            <a:r>
              <a:rPr lang="pt-BR" sz="3200" dirty="0" smtClean="0">
                <a:latin typeface="Georgia" pitchFamily="18" charset="0"/>
              </a:rPr>
              <a:t/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</a:t>
            </a:r>
            <a:r>
              <a:rPr lang="pt-BR" sz="1600" b="1" dirty="0" smtClean="0"/>
              <a:t>11.346</a:t>
            </a:r>
            <a:r>
              <a:rPr lang="pt-BR" sz="1600" b="1" dirty="0" smtClean="0">
                <a:latin typeface="+mj-lt"/>
              </a:rPr>
              <a:t>    RP: 4.338  </a:t>
            </a:r>
            <a:r>
              <a:rPr lang="pt-BR" sz="1600" b="1" dirty="0" smtClean="0"/>
              <a:t>RG-UNIS: 7.258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7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10.447</a:t>
            </a:r>
            <a:r>
              <a:rPr lang="pt-BR" sz="3200" dirty="0" smtClean="0">
                <a:latin typeface="Georgia" pitchFamily="18" charset="0"/>
              </a:rPr>
              <a:t>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 marL="0" lvl="2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</a:t>
            </a:r>
            <a:r>
              <a:rPr lang="pt-BR" sz="1600" b="1" dirty="0"/>
              <a:t>6.806 </a:t>
            </a:r>
            <a:r>
              <a:rPr lang="pt-BR" sz="1600" dirty="0"/>
              <a:t>(59,99% dos participantes RG</a:t>
            </a:r>
            <a:r>
              <a:rPr lang="pt-BR" sz="1600" dirty="0" smtClean="0"/>
              <a:t>)</a:t>
            </a:r>
            <a:br>
              <a:rPr lang="pt-BR" sz="1600" dirty="0" smtClean="0"/>
            </a:br>
            <a:r>
              <a:rPr lang="pt-BR" sz="1600" b="1" dirty="0" smtClean="0"/>
              <a:t>RP: </a:t>
            </a:r>
            <a:r>
              <a:rPr lang="pt-BR" b="1" dirty="0"/>
              <a:t>1.360 (</a:t>
            </a:r>
            <a:r>
              <a:rPr lang="pt-BR" dirty="0"/>
              <a:t>31,35 % dos participantes do </a:t>
            </a:r>
            <a:r>
              <a:rPr lang="pt-BR" dirty="0" smtClean="0"/>
              <a:t>RP)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b="1" dirty="0" smtClean="0"/>
              <a:t>RG-UNIS: </a:t>
            </a:r>
            <a:r>
              <a:rPr lang="pt-BR" sz="1600" b="1" dirty="0"/>
              <a:t>2.281 </a:t>
            </a:r>
            <a:r>
              <a:rPr lang="pt-BR" sz="1600" dirty="0"/>
              <a:t>(31,43% dos participantes do RG UNIS)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5712" y="411980"/>
            <a:ext cx="122501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2018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712" y="411980"/>
            <a:ext cx="1225015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Maio/2018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32" y="2276871"/>
            <a:ext cx="7425754" cy="3310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</a:t>
            </a:r>
            <a:r>
              <a:rPr lang="pt-BR" sz="2400" dirty="0"/>
              <a:t>940.075.044,70 </a:t>
            </a:r>
            <a:endParaRPr lang="pt-BR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29/06/2018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Junho/2018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Junho/2018</a:t>
            </a:r>
          </a:p>
        </p:txBody>
      </p:sp>
      <p:pic>
        <p:nvPicPr>
          <p:cNvPr id="10" name="Imagem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665437" cy="39539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Junho/2018</a:t>
            </a:r>
          </a:p>
        </p:txBody>
      </p:sp>
      <p:pic>
        <p:nvPicPr>
          <p:cNvPr id="10" name="Imagem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231" y="2204864"/>
            <a:ext cx="6663131" cy="3741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411980"/>
            <a:ext cx="130356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Junho/2018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90" y="2348880"/>
            <a:ext cx="6794135" cy="283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</TotalTime>
  <Words>82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Thais de Camargo Candido</cp:lastModifiedBy>
  <cp:revision>312</cp:revision>
  <cp:lastPrinted>2015-02-25T18:25:06Z</cp:lastPrinted>
  <dcterms:created xsi:type="dcterms:W3CDTF">2013-07-10T18:36:42Z</dcterms:created>
  <dcterms:modified xsi:type="dcterms:W3CDTF">2018-10-11T14:22:21Z</dcterms:modified>
</cp:coreProperties>
</file>