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berlania Freitas Freire dos Santos" initials="RFFd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3814"/>
    <a:srgbClr val="AE0000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400" autoAdjust="0"/>
  </p:normalViewPr>
  <p:slideViewPr>
    <p:cSldViewPr>
      <p:cViewPr>
        <p:scale>
          <a:sx n="100" d="100"/>
          <a:sy n="100" d="100"/>
        </p:scale>
        <p:origin x="-112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31/01/2017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31/01/2017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323528" y="145536"/>
            <a:ext cx="1872208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  <a:r>
              <a:rPr lang="pt-BR" sz="1600" baseline="0" dirty="0" smtClean="0">
                <a:solidFill>
                  <a:schemeClr val="tx1"/>
                </a:solidFill>
              </a:rPr>
              <a:t> 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5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18.403</a:t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8.919    RP: 2.236    </a:t>
            </a:r>
            <a:r>
              <a:rPr lang="pt-BR" sz="1600" b="1" dirty="0" smtClean="0"/>
              <a:t>RG-UNIS: 7.248 </a:t>
            </a: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8.434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5.451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(61,12% 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885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(39,58% 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2.098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(28,95% 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23528" y="404664"/>
            <a:ext cx="960199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Março/2016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50" y="1986880"/>
            <a:ext cx="75247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23528" y="404664"/>
            <a:ext cx="960199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Março/2016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48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R$ 464.308.314,31</a:t>
            </a:r>
            <a:br>
              <a:rPr lang="pt-BR" sz="2400" dirty="0" smtClean="0">
                <a:latin typeface="Georgia" pitchFamily="18" charset="0"/>
              </a:rPr>
            </a:b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30/04/2016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528" y="404664"/>
            <a:ext cx="851515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Abril/2016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06958"/>
            <a:ext cx="8424936" cy="399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23528" y="404664"/>
            <a:ext cx="851515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Abril/2016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606944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upo 3"/>
          <p:cNvGrpSpPr/>
          <p:nvPr/>
        </p:nvGrpSpPr>
        <p:grpSpPr>
          <a:xfrm>
            <a:off x="6804248" y="2099899"/>
            <a:ext cx="2026389" cy="749116"/>
            <a:chOff x="6804248" y="2099899"/>
            <a:chExt cx="2026389" cy="749116"/>
          </a:xfrm>
        </p:grpSpPr>
        <p:sp>
          <p:nvSpPr>
            <p:cNvPr id="2" name="Retângulo 1"/>
            <p:cNvSpPr/>
            <p:nvPr/>
          </p:nvSpPr>
          <p:spPr>
            <a:xfrm>
              <a:off x="6804248" y="2204864"/>
              <a:ext cx="72008" cy="720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6804248" y="2492896"/>
              <a:ext cx="72008" cy="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" name="Retângulo 2"/>
            <p:cNvSpPr/>
            <p:nvPr/>
          </p:nvSpPr>
          <p:spPr>
            <a:xfrm>
              <a:off x="6876256" y="2099899"/>
              <a:ext cx="1757212" cy="2819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Rendimento Fundo Paulista</a:t>
              </a:r>
              <a:endParaRPr lang="pt-BR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" name="Retângulo 7"/>
            <p:cNvSpPr/>
            <p:nvPr/>
          </p:nvSpPr>
          <p:spPr>
            <a:xfrm>
              <a:off x="6876256" y="2381836"/>
              <a:ext cx="1954381" cy="467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Rendimento do Fundo acima da </a:t>
              </a:r>
              <a:b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Inflação (IPCA)</a:t>
              </a:r>
              <a:endParaRPr lang="pt-BR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23528" y="404664"/>
            <a:ext cx="851515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Abril/2016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SP-PREVCOM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14997"/>
            <a:ext cx="7560841" cy="4188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23528" y="404664"/>
            <a:ext cx="851515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Abril/2016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2764</TotalTime>
  <Words>80</Words>
  <Application>Microsoft Office PowerPoint</Application>
  <PresentationFormat>Apresentação na tela (4:3)</PresentationFormat>
  <Paragraphs>30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307</cp:revision>
  <cp:lastPrinted>2015-02-25T18:25:06Z</cp:lastPrinted>
  <dcterms:created xsi:type="dcterms:W3CDTF">2013-07-10T18:36:42Z</dcterms:created>
  <dcterms:modified xsi:type="dcterms:W3CDTF">2017-01-31T18:06:54Z</dcterms:modified>
</cp:coreProperties>
</file>