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20/12/2017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20/12/2017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29289" y="260648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</a:p>
          <a:p>
            <a:pPr algn="l"/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20.848</a:t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10.824    RP: 2.902  </a:t>
            </a:r>
            <a:r>
              <a:rPr lang="pt-BR" sz="1600" b="1" dirty="0" smtClean="0"/>
              <a:t>RG-UNIS: 7.122</a:t>
            </a: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9.922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6.516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(60,20% 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1.198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(41,28% 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2.208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(31,00% 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5712" y="411980"/>
            <a:ext cx="1656800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Setembro/2017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2017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5712" y="411980"/>
            <a:ext cx="1656800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Setembro/2017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560840" cy="4239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64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R$ 771.806.686,65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31/10/2017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5712" y="411980"/>
            <a:ext cx="1535485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Outubro/2017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535485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Outubro/2017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54" y="1979151"/>
            <a:ext cx="7056784" cy="41861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535485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Outubro/2017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103" y="1968002"/>
            <a:ext cx="6622257" cy="42693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</a:t>
            </a:r>
            <a:r>
              <a:rPr lang="pt-BR" sz="1600" b="1" smtClean="0">
                <a:latin typeface="+mj-lt"/>
              </a:rPr>
              <a:t>LÍQUIDA </a:t>
            </a:r>
            <a:r>
              <a:rPr lang="pt-BR" sz="1600" b="1" smtClean="0">
                <a:latin typeface="+mj-lt"/>
              </a:rPr>
              <a:t>SP-PREVCOM – ÚLTIMOS 12 MESES</a:t>
            </a:r>
            <a:endParaRPr lang="pt-BR" sz="1600" b="1" dirty="0" smtClean="0"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535485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Outubro/2017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Imagem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11692"/>
            <a:ext cx="8116988" cy="34055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2765</TotalTime>
  <Words>86</Words>
  <Application>Microsoft Office PowerPoint</Application>
  <PresentationFormat>Apresentação na tela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311</cp:revision>
  <cp:lastPrinted>2015-02-25T18:25:06Z</cp:lastPrinted>
  <dcterms:created xsi:type="dcterms:W3CDTF">2013-07-10T18:36:42Z</dcterms:created>
  <dcterms:modified xsi:type="dcterms:W3CDTF">2017-12-20T18:07:04Z</dcterms:modified>
</cp:coreProperties>
</file>